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Barlow Condensed Light"/>
      <p:regular r:id="rId11"/>
      <p:bold r:id="rId12"/>
      <p:italic r:id="rId13"/>
      <p:boldItalic r:id="rId14"/>
    </p:embeddedFont>
    <p:embeddedFont>
      <p:font typeface="Barlow Semi Condensed SemiBol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7pQv9NbGQHIDOIeZmDpcFM0j5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arlowCondensedLight-regular.fntdata"/><Relationship Id="rId10" Type="http://schemas.openxmlformats.org/officeDocument/2006/relationships/slide" Target="slides/slide6.xml"/><Relationship Id="rId13" Type="http://schemas.openxmlformats.org/officeDocument/2006/relationships/font" Target="fonts/BarlowCondensedLight-italic.fntdata"/><Relationship Id="rId12" Type="http://schemas.openxmlformats.org/officeDocument/2006/relationships/font" Target="fonts/BarlowCondensed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BarlowSemiCondensedSemiBold-regular.fntdata"/><Relationship Id="rId14" Type="http://schemas.openxmlformats.org/officeDocument/2006/relationships/font" Target="fonts/BarlowCondensedLight-boldItalic.fntdata"/><Relationship Id="rId17" Type="http://schemas.openxmlformats.org/officeDocument/2006/relationships/font" Target="fonts/BarlowSemiCondensedSemiBold-italic.fntdata"/><Relationship Id="rId16" Type="http://schemas.openxmlformats.org/officeDocument/2006/relationships/font" Target="fonts/BarlowSemiCondensedSemiBold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BarlowSemiCondensedSemi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We’ve gladly provided you with a template for your Poster Presentation! Feel free to change the text and add images.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want more designs &gt; click on Design Ideas in the top right corner. We’ve added some extra designs for you!</a:t>
            </a:r>
            <a:endParaRPr/>
          </a:p>
        </p:txBody>
      </p:sp>
      <p:sp>
        <p:nvSpPr>
          <p:cNvPr id="223" name="Google Shape;22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 showMasterSp="0">
  <p:cSld name="Title Slide with Im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18" name="Google Shape;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2394" y="1009650"/>
            <a:ext cx="3925860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hoto">
  <p:cSld name="Large Photo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>
            <p:ph idx="2" type="pic"/>
          </p:nvPr>
        </p:nvSpPr>
        <p:spPr>
          <a:xfrm>
            <a:off x="0" y="0"/>
            <a:ext cx="12192000" cy="619125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32000" y="5231739"/>
            <a:ext cx="5472000" cy="539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>
                <a:solidFill>
                  <a:srgbClr val="3F3F3F"/>
                </a:solidFill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>
                <a:solidFill>
                  <a:srgbClr val="3F3F3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0" lvl="1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indent="0" lvl="2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indent="0" lvl="3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indent="0" lvl="4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indent="0" lvl="5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indent="0" lvl="6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indent="0" lvl="7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indent="0" lvl="8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0" name="Google Shape;120;p17"/>
          <p:cNvGrpSpPr/>
          <p:nvPr/>
        </p:nvGrpSpPr>
        <p:grpSpPr>
          <a:xfrm>
            <a:off x="80526" y="-10310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21" name="Google Shape;121;p17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22" name="Google Shape;122;p17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23" name="Google Shape;123;p17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7"/>
          <p:cNvGrpSpPr/>
          <p:nvPr/>
        </p:nvGrpSpPr>
        <p:grpSpPr>
          <a:xfrm rot="2081621">
            <a:off x="5533566" y="82762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25" name="Google Shape;125;p17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26" name="Google Shape;126;p17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27" name="Google Shape;127;p17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17"/>
          <p:cNvSpPr txBox="1"/>
          <p:nvPr>
            <p:ph type="title"/>
          </p:nvPr>
        </p:nvSpPr>
        <p:spPr>
          <a:xfrm>
            <a:off x="432000" y="432000"/>
            <a:ext cx="11340000" cy="69574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">
  <p:cSld name="Thank You 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1" y="0"/>
            <a:ext cx="5105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2160000" lIns="720000" spcFirstLastPara="1" rIns="72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Barlow Semi Condensed SemiBold"/>
              <a:buNone/>
              <a:defRPr b="0" i="1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1" name="Google Shape;131;p18"/>
          <p:cNvGrpSpPr/>
          <p:nvPr/>
        </p:nvGrpSpPr>
        <p:grpSpPr>
          <a:xfrm>
            <a:off x="5614551" y="-90117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32" name="Google Shape;132;p18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33" name="Google Shape;133;p18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34" name="Google Shape;134;p18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769601" y="4807513"/>
            <a:ext cx="3201376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2" type="body"/>
          </p:nvPr>
        </p:nvSpPr>
        <p:spPr>
          <a:xfrm>
            <a:off x="769601" y="5185801"/>
            <a:ext cx="3201376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3" type="body"/>
          </p:nvPr>
        </p:nvSpPr>
        <p:spPr>
          <a:xfrm>
            <a:off x="769601" y="5564089"/>
            <a:ext cx="4127252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4" type="body"/>
          </p:nvPr>
        </p:nvSpPr>
        <p:spPr>
          <a:xfrm>
            <a:off x="769601" y="5942377"/>
            <a:ext cx="3201376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8"/>
          <p:cNvSpPr/>
          <p:nvPr>
            <p:ph idx="5" type="pic"/>
          </p:nvPr>
        </p:nvSpPr>
        <p:spPr>
          <a:xfrm>
            <a:off x="6814781" y="1573212"/>
            <a:ext cx="4097338" cy="3711575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con - User" id="140" name="Google Shape;1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648" y="4893367"/>
            <a:ext cx="218900" cy="21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- Smart Phone" id="141" name="Google Shape;1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648" y="5302127"/>
            <a:ext cx="218900" cy="21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Email" id="142" name="Google Shape;14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648" y="5669845"/>
            <a:ext cx="218900" cy="21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" id="143" name="Google Shape;14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789" y="6037563"/>
            <a:ext cx="244786" cy="24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7">
            <a:alphaModFix/>
          </a:blip>
          <a:srcRect b="5479" l="0" r="0" t="5480"/>
          <a:stretch/>
        </p:blipFill>
        <p:spPr>
          <a:xfrm>
            <a:off x="10733018" y="6282349"/>
            <a:ext cx="1039193" cy="376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80526" y="-10310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47" name="Google Shape;147;p19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48" name="Google Shape;148;p19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49" name="Google Shape;149;p19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" name="Google Shape;150;p19"/>
          <p:cNvGrpSpPr/>
          <p:nvPr/>
        </p:nvGrpSpPr>
        <p:grpSpPr>
          <a:xfrm rot="2081621">
            <a:off x="5533566" y="82762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51" name="Google Shape;151;p19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52" name="Google Shape;152;p19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53" name="Google Shape;153;p19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432000" y="1361872"/>
            <a:ext cx="5472000" cy="4758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»"/>
              <a:defRPr>
                <a:solidFill>
                  <a:srgbClr val="3F3F3F"/>
                </a:solidFill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>
                <a:solidFill>
                  <a:srgbClr val="3F3F3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19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0" lvl="1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indent="0" lvl="2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indent="0" lvl="3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indent="0" lvl="4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indent="0" lvl="5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indent="0" lvl="6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indent="0" lvl="7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indent="0" lvl="8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19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9"/>
          <p:cNvSpPr txBox="1"/>
          <p:nvPr>
            <p:ph type="title"/>
          </p:nvPr>
        </p:nvSpPr>
        <p:spPr>
          <a:xfrm>
            <a:off x="432000" y="432000"/>
            <a:ext cx="11340000" cy="69574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9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159" name="Google Shape;159;p19"/>
          <p:cNvSpPr txBox="1"/>
          <p:nvPr>
            <p:ph idx="2" type="body"/>
          </p:nvPr>
        </p:nvSpPr>
        <p:spPr>
          <a:xfrm>
            <a:off x="6172199" y="1361873"/>
            <a:ext cx="5599799" cy="4758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9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0"/>
          <p:cNvGrpSpPr/>
          <p:nvPr/>
        </p:nvGrpSpPr>
        <p:grpSpPr>
          <a:xfrm rot="2081621">
            <a:off x="5533566" y="82762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63" name="Google Shape;163;p2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64" name="Google Shape;164;p2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65" name="Google Shape;165;p2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20"/>
          <p:cNvGrpSpPr/>
          <p:nvPr/>
        </p:nvGrpSpPr>
        <p:grpSpPr>
          <a:xfrm>
            <a:off x="80526" y="-10310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67" name="Google Shape;167;p2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68" name="Google Shape;168;p2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69" name="Google Shape;169;p2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432000" y="2223246"/>
            <a:ext cx="3600000" cy="389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»"/>
              <a:defRPr>
                <a:solidFill>
                  <a:srgbClr val="3F3F3F"/>
                </a:solidFill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>
                <a:solidFill>
                  <a:srgbClr val="3F3F3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2" type="body"/>
          </p:nvPr>
        </p:nvSpPr>
        <p:spPr>
          <a:xfrm>
            <a:off x="4301550" y="2223246"/>
            <a:ext cx="3600450" cy="389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3" type="body"/>
          </p:nvPr>
        </p:nvSpPr>
        <p:spPr>
          <a:xfrm>
            <a:off x="8171550" y="2223246"/>
            <a:ext cx="3600450" cy="389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0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0"/>
          <p:cNvSpPr txBox="1"/>
          <p:nvPr>
            <p:ph type="title"/>
          </p:nvPr>
        </p:nvSpPr>
        <p:spPr>
          <a:xfrm>
            <a:off x="432000" y="432000"/>
            <a:ext cx="11340000" cy="69574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0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177" name="Google Shape;177;p20"/>
          <p:cNvSpPr txBox="1"/>
          <p:nvPr>
            <p:ph idx="4" type="body"/>
          </p:nvPr>
        </p:nvSpPr>
        <p:spPr>
          <a:xfrm>
            <a:off x="636494" y="1260000"/>
            <a:ext cx="11134819" cy="401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20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1"/>
          <p:cNvGrpSpPr/>
          <p:nvPr/>
        </p:nvGrpSpPr>
        <p:grpSpPr>
          <a:xfrm>
            <a:off x="80526" y="-10310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81" name="Google Shape;181;p21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82" name="Google Shape;182;p21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83" name="Google Shape;183;p21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" name="Google Shape;184;p21"/>
          <p:cNvGrpSpPr/>
          <p:nvPr/>
        </p:nvGrpSpPr>
        <p:grpSpPr>
          <a:xfrm rot="2081621">
            <a:off x="5533566" y="82762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85" name="Google Shape;185;p21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86" name="Google Shape;186;p21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87" name="Google Shape;187;p21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432000" y="2308364"/>
            <a:ext cx="2160000" cy="381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»"/>
              <a:defRPr>
                <a:solidFill>
                  <a:srgbClr val="3F3F3F"/>
                </a:solidFill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>
                <a:solidFill>
                  <a:srgbClr val="3F3F3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21"/>
          <p:cNvSpPr txBox="1"/>
          <p:nvPr>
            <p:ph idx="2" type="body"/>
          </p:nvPr>
        </p:nvSpPr>
        <p:spPr>
          <a:xfrm>
            <a:off x="2726412" y="2308364"/>
            <a:ext cx="2160588" cy="381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21"/>
          <p:cNvSpPr txBox="1"/>
          <p:nvPr>
            <p:ph idx="3" type="body"/>
          </p:nvPr>
        </p:nvSpPr>
        <p:spPr>
          <a:xfrm>
            <a:off x="5021412" y="2308364"/>
            <a:ext cx="2160588" cy="381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1"/>
          <p:cNvSpPr txBox="1"/>
          <p:nvPr>
            <p:ph idx="4" type="body"/>
          </p:nvPr>
        </p:nvSpPr>
        <p:spPr>
          <a:xfrm>
            <a:off x="7316412" y="2308364"/>
            <a:ext cx="2160588" cy="381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21"/>
          <p:cNvSpPr txBox="1"/>
          <p:nvPr>
            <p:ph idx="5" type="body"/>
          </p:nvPr>
        </p:nvSpPr>
        <p:spPr>
          <a:xfrm>
            <a:off x="9611412" y="2308364"/>
            <a:ext cx="2160588" cy="381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21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0" lvl="1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indent="0" lvl="2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indent="0" lvl="3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indent="0" lvl="4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indent="0" lvl="5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indent="0" lvl="6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indent="0" lvl="7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indent="0" lvl="8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1"/>
          <p:cNvSpPr txBox="1"/>
          <p:nvPr>
            <p:ph type="title"/>
          </p:nvPr>
        </p:nvSpPr>
        <p:spPr>
          <a:xfrm>
            <a:off x="432000" y="432000"/>
            <a:ext cx="11340000" cy="69574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1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197" name="Google Shape;197;p21"/>
          <p:cNvSpPr txBox="1"/>
          <p:nvPr>
            <p:ph idx="6" type="body"/>
          </p:nvPr>
        </p:nvSpPr>
        <p:spPr>
          <a:xfrm>
            <a:off x="645459" y="1260000"/>
            <a:ext cx="11125854" cy="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21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anchorCtr="0" anchor="b" bIns="2160000" lIns="720000" spcFirstLastPara="1" rIns="108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Barlow Semi Condensed SemiBold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1" name="Google Shape;201;p22"/>
          <p:cNvGrpSpPr/>
          <p:nvPr/>
        </p:nvGrpSpPr>
        <p:grpSpPr>
          <a:xfrm>
            <a:off x="76200" y="-10214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202" name="Google Shape;202;p22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203" name="Google Shape;203;p22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204" name="Google Shape;204;p22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22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3"/>
          <p:cNvGrpSpPr/>
          <p:nvPr/>
        </p:nvGrpSpPr>
        <p:grpSpPr>
          <a:xfrm>
            <a:off x="80526" y="-10310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208" name="Google Shape;208;p23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209" name="Google Shape;209;p23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210" name="Google Shape;210;p23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p23"/>
          <p:cNvGrpSpPr/>
          <p:nvPr/>
        </p:nvGrpSpPr>
        <p:grpSpPr>
          <a:xfrm rot="2081621">
            <a:off x="5533566" y="82762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212" name="Google Shape;212;p23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213" name="Google Shape;213;p23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214" name="Google Shape;214;p23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3"/>
          <p:cNvSpPr txBox="1"/>
          <p:nvPr>
            <p:ph type="title"/>
          </p:nvPr>
        </p:nvSpPr>
        <p:spPr>
          <a:xfrm>
            <a:off x="432000" y="432000"/>
            <a:ext cx="11340000" cy="69574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Font typeface="Barlow Semi Condensed SemiBold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3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0" lvl="1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indent="0" lvl="2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indent="0" lvl="3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indent="0" lvl="4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indent="0" lvl="5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indent="0" lvl="6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indent="0" lvl="7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indent="0" lvl="8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23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3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2160000" lIns="720000" spcFirstLastPara="1" rIns="108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Barlow Semi Condensed SemiBold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1381124" y="6356350"/>
            <a:ext cx="3165675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7836402" y="4834783"/>
            <a:ext cx="3638852" cy="9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24" name="Google Shape;24;p9"/>
          <p:cNvGrpSpPr/>
          <p:nvPr/>
        </p:nvGrpSpPr>
        <p:grpSpPr>
          <a:xfrm>
            <a:off x="76200" y="-10214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25" name="Google Shape;25;p9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26" name="Google Shape;26;p9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27" name="Google Shape;27;p9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0"/>
          <p:cNvGrpSpPr/>
          <p:nvPr/>
        </p:nvGrpSpPr>
        <p:grpSpPr>
          <a:xfrm>
            <a:off x="80526" y="-10310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30" name="Google Shape;30;p1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31" name="Google Shape;31;p1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32" name="Google Shape;32;p1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oogle Shape;33;p10"/>
          <p:cNvGrpSpPr/>
          <p:nvPr/>
        </p:nvGrpSpPr>
        <p:grpSpPr>
          <a:xfrm rot="2081621">
            <a:off x="5533566" y="82762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34" name="Google Shape;34;p1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35" name="Google Shape;35;p1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36" name="Google Shape;36;p10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37;p10"/>
          <p:cNvSpPr txBox="1"/>
          <p:nvPr>
            <p:ph type="title"/>
          </p:nvPr>
        </p:nvSpPr>
        <p:spPr>
          <a:xfrm>
            <a:off x="432000" y="432000"/>
            <a:ext cx="11340000" cy="69574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Font typeface="Barlow Semi Condensed SemiBold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32000" y="1361872"/>
            <a:ext cx="11340000" cy="4758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»"/>
              <a:defRPr>
                <a:solidFill>
                  <a:srgbClr val="3F3F3F"/>
                </a:solidFill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>
                <a:solidFill>
                  <a:srgbClr val="3F3F3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0" lvl="1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indent="0" lvl="2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indent="0" lvl="3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indent="0" lvl="4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indent="0" lvl="5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indent="0" lvl="6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indent="0" lvl="7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indent="0" lvl="8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10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42" name="Google Shape;42;p10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1"/>
          <p:cNvSpPr txBox="1"/>
          <p:nvPr>
            <p:ph type="title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2160000" lIns="720000" spcFirstLastPara="1" rIns="108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Barlow Semi Condensed SemiBold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7836402" y="4834783"/>
            <a:ext cx="3638852" cy="9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48" name="Google Shape;48;p11"/>
          <p:cNvGrpSpPr/>
          <p:nvPr/>
        </p:nvGrpSpPr>
        <p:grpSpPr>
          <a:xfrm>
            <a:off x="76200" y="-10214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49" name="Google Shape;49;p11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50" name="Google Shape;50;p11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51" name="Google Shape;51;p11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2160000" lIns="720000" spcFirstLastPara="1" rIns="108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Barlow Semi Condensed SemiBold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1381124" y="6356350"/>
            <a:ext cx="3165675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2"/>
          <p:cNvSpPr txBox="1"/>
          <p:nvPr>
            <p:ph idx="1" type="subTitle"/>
          </p:nvPr>
        </p:nvSpPr>
        <p:spPr>
          <a:xfrm>
            <a:off x="7836402" y="4834783"/>
            <a:ext cx="3638852" cy="9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57" name="Google Shape;57;p12"/>
          <p:cNvGrpSpPr/>
          <p:nvPr/>
        </p:nvGrpSpPr>
        <p:grpSpPr>
          <a:xfrm>
            <a:off x="76200" y="-10214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58" name="Google Shape;58;p12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59" name="Google Shape;59;p12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60" name="Google Shape;60;p12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ayout 1">
  <p:cSld name="Text Layout 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3"/>
          <p:cNvGrpSpPr/>
          <p:nvPr/>
        </p:nvGrpSpPr>
        <p:grpSpPr>
          <a:xfrm>
            <a:off x="5614551" y="-90117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63" name="Google Shape;63;p13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64" name="Google Shape;64;p13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65" name="Google Shape;65;p13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432000" y="2133600"/>
            <a:ext cx="5472000" cy="3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»"/>
              <a:defRPr>
                <a:solidFill>
                  <a:srgbClr val="3F3F3F"/>
                </a:solidFill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>
                <a:solidFill>
                  <a:srgbClr val="3F3F3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0" lvl="1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indent="0" lvl="2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indent="0" lvl="3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indent="0" lvl="4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indent="0" lvl="5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indent="0" lvl="6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indent="0" lvl="7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indent="0" lvl="8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3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type="title"/>
          </p:nvPr>
        </p:nvSpPr>
        <p:spPr>
          <a:xfrm>
            <a:off x="516835" y="432000"/>
            <a:ext cx="5387166" cy="69574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714375" y="1259999"/>
            <a:ext cx="5189426" cy="46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3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ayout 2">
  <p:cSld name="Text Layout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4"/>
          <p:cNvGrpSpPr/>
          <p:nvPr/>
        </p:nvGrpSpPr>
        <p:grpSpPr>
          <a:xfrm>
            <a:off x="80526" y="-91077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75" name="Google Shape;75;p14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76" name="Google Shape;76;p14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77" name="Google Shape;77;p14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6300087" y="2133598"/>
            <a:ext cx="5472000" cy="3986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»"/>
              <a:defRPr>
                <a:solidFill>
                  <a:srgbClr val="3F3F3F"/>
                </a:solidFill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>
                <a:solidFill>
                  <a:srgbClr val="3F3F3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384922" y="432000"/>
            <a:ext cx="5387166" cy="69574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6572250" y="1260000"/>
            <a:ext cx="5199638" cy="464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0" lvl="1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indent="0" lvl="2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indent="0" lvl="3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indent="0" lvl="4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indent="0" lvl="5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indent="0" lvl="6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indent="0" lvl="7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indent="0" lvl="8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/>
          <p:nvPr/>
        </p:nvSpPr>
        <p:spPr>
          <a:xfrm>
            <a:off x="6300087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6300087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80526" y="-10310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87" name="Google Shape;87;p15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88" name="Google Shape;88;p15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89" name="Google Shape;89;p15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15"/>
          <p:cNvGrpSpPr/>
          <p:nvPr/>
        </p:nvGrpSpPr>
        <p:grpSpPr>
          <a:xfrm rot="2081621">
            <a:off x="5533566" y="82762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91" name="Google Shape;91;p15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92" name="Google Shape;92;p15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93" name="Google Shape;93;p15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432000" y="1344711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15"/>
          <p:cNvSpPr txBox="1"/>
          <p:nvPr>
            <p:ph idx="2" type="body"/>
          </p:nvPr>
        </p:nvSpPr>
        <p:spPr>
          <a:xfrm>
            <a:off x="432000" y="1921682"/>
            <a:ext cx="5472000" cy="419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»"/>
              <a:defRPr>
                <a:solidFill>
                  <a:srgbClr val="3F3F3F"/>
                </a:solidFill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>
                <a:solidFill>
                  <a:srgbClr val="3F3F3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0" lvl="1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indent="0" lvl="2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indent="0" lvl="3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indent="0" lvl="4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indent="0" lvl="5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indent="0" lvl="6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indent="0" lvl="7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indent="0" lvl="8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432000" y="432000"/>
            <a:ext cx="11340000" cy="69574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6288002" y="1344711"/>
            <a:ext cx="5483996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4" type="body"/>
          </p:nvPr>
        </p:nvSpPr>
        <p:spPr>
          <a:xfrm>
            <a:off x="6288002" y="1921683"/>
            <a:ext cx="5483996" cy="419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»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5"/>
          <p:cNvSpPr/>
          <p:nvPr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hoto Caption">
  <p:cSld name="Large Photo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0" lvl="1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indent="0" lvl="2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indent="0" lvl="3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indent="0" lvl="4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indent="0" lvl="5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indent="0" lvl="6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indent="0" lvl="7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indent="0" lvl="8" marL="0" algn="ctr">
              <a:spcBef>
                <a:spcPts val="0"/>
              </a:spcBef>
              <a:buNone/>
              <a:defRPr i="1" sz="1200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6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6" name="Google Shape;106;p16"/>
          <p:cNvGrpSpPr/>
          <p:nvPr/>
        </p:nvGrpSpPr>
        <p:grpSpPr>
          <a:xfrm>
            <a:off x="80526" y="-103109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07" name="Google Shape;107;p16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08" name="Google Shape;108;p16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09" name="Google Shape;109;p16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6"/>
          <p:cNvGrpSpPr/>
          <p:nvPr/>
        </p:nvGrpSpPr>
        <p:grpSpPr>
          <a:xfrm rot="2081621">
            <a:off x="5533566" y="82762"/>
            <a:ext cx="7308543" cy="7654799"/>
            <a:chOff x="0" y="-115810"/>
            <a:chExt cx="7308543" cy="7654799"/>
          </a:xfrm>
        </p:grpSpPr>
        <p:pic>
          <p:nvPicPr>
            <p:cNvPr descr="A picture containing logo&#10;&#10;Description automatically generated" id="111" name="Google Shape;111;p16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>
              <a:off x="0" y="66674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12" name="Google Shape;112;p16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8224439">
              <a:off x="3252350" y="502111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13" name="Google Shape;113;p16"/>
            <p:cNvPicPr preferRelativeResize="0"/>
            <p:nvPr/>
          </p:nvPicPr>
          <p:blipFill rotWithShape="1">
            <a:blip r:embed="rId2">
              <a:alphaModFix amt="50000"/>
            </a:blip>
            <a:srcRect b="22856" l="0" r="0" t="1384"/>
            <a:stretch/>
          </p:blipFill>
          <p:spPr>
            <a:xfrm rot="-7815977">
              <a:off x="1534075" y="3296467"/>
              <a:ext cx="3248899" cy="3648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432000" y="5231739"/>
            <a:ext cx="5472000" cy="539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Char char="•"/>
              <a:defRPr>
                <a:solidFill>
                  <a:srgbClr val="3F3F3F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683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>
                <a:solidFill>
                  <a:srgbClr val="3F3F3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32000" y="432000"/>
            <a:ext cx="11340000" cy="69574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18000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Font typeface="Barlow Semi Condensed SemiBold"/>
              <a:buNone/>
              <a:defRPr b="1" i="0" sz="3500" u="none" cap="none" strike="noStrike">
                <a:solidFill>
                  <a:srgbClr val="3F3F3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32000" y="1656000"/>
            <a:ext cx="113400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Char char="»"/>
              <a:defRPr b="0" i="0" sz="3000" u="none" cap="none" strike="noStrike">
                <a:solidFill>
                  <a:srgbClr val="3F3F3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indent="-3937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3F3F3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3F3F3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1" type="ftr"/>
          </p:nvPr>
        </p:nvSpPr>
        <p:spPr>
          <a:xfrm>
            <a:off x="1401710" y="6356350"/>
            <a:ext cx="3145089" cy="365125"/>
          </a:xfrm>
          <a:prstGeom prst="rect">
            <a:avLst/>
          </a:prstGeom>
          <a:noFill/>
          <a:ln cap="flat" cmpd="sng" w="9525">
            <a:solidFill>
              <a:srgbClr val="F2F2F2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F7F7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1" sz="1200" u="none" cap="none" strike="noStrike">
                <a:solidFill>
                  <a:srgbClr val="7F7F7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1" sz="1200" u="none" cap="none" strike="noStrike">
                <a:solidFill>
                  <a:srgbClr val="7F7F7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1" sz="1200" u="none" cap="none" strike="noStrike">
                <a:solidFill>
                  <a:srgbClr val="7F7F7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1" sz="1200" u="none" cap="none" strike="noStrike">
                <a:solidFill>
                  <a:srgbClr val="7F7F7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1" sz="1200" u="none" cap="none" strike="noStrike">
                <a:solidFill>
                  <a:srgbClr val="7F7F7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1" sz="1200" u="none" cap="none" strike="noStrike">
                <a:solidFill>
                  <a:srgbClr val="7F7F7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1" sz="1200" u="none" cap="none" strike="noStrike">
                <a:solidFill>
                  <a:srgbClr val="7F7F7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1" sz="1200" u="none" cap="none" strike="noStrike">
                <a:solidFill>
                  <a:srgbClr val="7F7F7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1" sz="1200" u="none" cap="none" strike="noStrike">
                <a:solidFill>
                  <a:srgbClr val="7F7F7F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7"/>
          <p:cNvSpPr/>
          <p:nvPr/>
        </p:nvSpPr>
        <p:spPr>
          <a:xfrm>
            <a:off x="12146281" y="6355370"/>
            <a:ext cx="45719" cy="368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12146281" y="6355370"/>
            <a:ext cx="45719" cy="368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1">
            <a:alphaModFix/>
          </a:blip>
          <a:srcRect b="5479" l="0" r="0" t="5480"/>
          <a:stretch/>
        </p:blipFill>
        <p:spPr>
          <a:xfrm>
            <a:off x="362518" y="6344957"/>
            <a:ext cx="1039193" cy="37651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rita.tjienfooh@gmail.com" TargetMode="External"/><Relationship Id="rId4" Type="http://schemas.openxmlformats.org/officeDocument/2006/relationships/hyperlink" Target="mailto:max.scriwanek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 txBox="1"/>
          <p:nvPr>
            <p:ph idx="4294967295" type="subTitle"/>
          </p:nvPr>
        </p:nvSpPr>
        <p:spPr>
          <a:xfrm>
            <a:off x="866273" y="3771184"/>
            <a:ext cx="4631155" cy="9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Lorem ipsum dolor sit amet, consectetur adipiscing elit.</a:t>
            </a:r>
            <a:endParaRPr/>
          </a:p>
        </p:txBody>
      </p:sp>
      <p:sp>
        <p:nvSpPr>
          <p:cNvPr id="226" name="Google Shape;226;p1"/>
          <p:cNvSpPr txBox="1"/>
          <p:nvPr/>
        </p:nvSpPr>
        <p:spPr>
          <a:xfrm>
            <a:off x="770021" y="3028111"/>
            <a:ext cx="5751095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INSERT PRESENTATION TITLE</a:t>
            </a:r>
            <a:endParaRPr sz="3500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27" name="Google Shape;22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4661"/>
            <a:ext cx="12192003" cy="688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75" y="443150"/>
            <a:ext cx="1927075" cy="8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04824"/>
            <a:ext cx="866275" cy="11158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"/>
          <p:cNvSpPr txBox="1"/>
          <p:nvPr/>
        </p:nvSpPr>
        <p:spPr>
          <a:xfrm>
            <a:off x="8157350" y="5924650"/>
            <a:ext cx="3807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Rita Tjien Fooh &amp;  Maximiliaan Scriwanek</a:t>
            </a:r>
            <a:endParaRPr b="1" sz="15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June 7, 2022</a:t>
            </a:r>
            <a:endParaRPr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"/>
          <p:cNvSpPr txBox="1"/>
          <p:nvPr>
            <p:ph type="title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2160000" lIns="720000" spcFirstLastPara="1" rIns="108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Barlow Semi Condensed SemiBold"/>
              <a:buNone/>
            </a:pPr>
            <a:r>
              <a:t/>
            </a:r>
            <a:endParaRPr i="1"/>
          </a:p>
        </p:txBody>
      </p:sp>
      <p:sp>
        <p:nvSpPr>
          <p:cNvPr id="237" name="Google Shape;237;p2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8" name="Google Shape;2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97961">
            <a:off x="214120" y="425249"/>
            <a:ext cx="10058400" cy="5383196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239" name="Google Shape;239;p2"/>
          <p:cNvSpPr txBox="1"/>
          <p:nvPr>
            <p:ph idx="1" type="subTitle"/>
          </p:nvPr>
        </p:nvSpPr>
        <p:spPr>
          <a:xfrm>
            <a:off x="8067372" y="3265870"/>
            <a:ext cx="3638852" cy="9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Caribbean Heritage Emergency Network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5" name="Google Shape;2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1650"/>
            <a:ext cx="11769962" cy="63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"/>
          <p:cNvSpPr/>
          <p:nvPr/>
        </p:nvSpPr>
        <p:spPr>
          <a:xfrm>
            <a:off x="11380424" y="-242371"/>
            <a:ext cx="1255923" cy="74318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47" name="Google Shape;247;p3"/>
          <p:cNvSpPr/>
          <p:nvPr/>
        </p:nvSpPr>
        <p:spPr>
          <a:xfrm>
            <a:off x="-137160" y="-242371"/>
            <a:ext cx="11517584" cy="7681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3" name="Google Shape;2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316" y="0"/>
            <a:ext cx="125246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7368" y="0"/>
            <a:ext cx="12549368" cy="610038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1" name="Google Shape;2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993" y="33340"/>
            <a:ext cx="2318370" cy="231013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"/>
          <p:cNvSpPr/>
          <p:nvPr/>
        </p:nvSpPr>
        <p:spPr>
          <a:xfrm>
            <a:off x="-11430" y="3668617"/>
            <a:ext cx="4893608" cy="24317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63" name="Google Shape;263;p5"/>
          <p:cNvSpPr txBox="1"/>
          <p:nvPr/>
        </p:nvSpPr>
        <p:spPr>
          <a:xfrm>
            <a:off x="156622" y="3792063"/>
            <a:ext cx="459634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Most of the Caribbean island do not have a conservation unit or conservators to salvage and stabilize their cultural heritage after a disaster. After the occurrence of a disaster the mobile lab can be deployed to the affected areas accompanied by regional conservators to salvage the cultural heritage</a:t>
            </a:r>
            <a:endParaRPr sz="18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64" name="Google Shape;264;p5"/>
          <p:cNvSpPr/>
          <p:nvPr/>
        </p:nvSpPr>
        <p:spPr>
          <a:xfrm>
            <a:off x="2472340" y="456557"/>
            <a:ext cx="98026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Install a movable conservation lab in the region</a:t>
            </a:r>
            <a:endParaRPr/>
          </a:p>
        </p:txBody>
      </p:sp>
      <p:pic>
        <p:nvPicPr>
          <p:cNvPr id="265" name="Google Shape;26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9163" y="4732020"/>
            <a:ext cx="4852837" cy="139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"/>
          <p:cNvSpPr txBox="1"/>
          <p:nvPr/>
        </p:nvSpPr>
        <p:spPr>
          <a:xfrm>
            <a:off x="7579605" y="4832357"/>
            <a:ext cx="431190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By doing this the islands don’t have to wait months for assistance from Europe or USA to rescue their cultural heritage.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/>
          <p:cNvSpPr txBox="1"/>
          <p:nvPr>
            <p:ph type="title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2160000" lIns="720000" spcFirstLastPara="1" rIns="10800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Rita Tjien Fooh</a:t>
            </a:r>
            <a:endParaRPr sz="18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 of the National Archives Suriname</a:t>
            </a:r>
            <a:endParaRPr sz="18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Suriname</a:t>
            </a:r>
            <a:endParaRPr sz="18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rita.tjienfooh@gmail.com</a:t>
            </a:r>
            <a:endParaRPr sz="18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Maximiliaan Scriwanek</a:t>
            </a:r>
            <a:br>
              <a:rPr lang="en-US" sz="18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 of the National Archives of Curacao</a:t>
            </a:r>
            <a:endParaRPr sz="18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Curaçao</a:t>
            </a:r>
            <a:endParaRPr sz="18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Barlow Semi Condensed SemiBold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max.scriwanek@gmail.com</a:t>
            </a:r>
            <a:endParaRPr sz="1800">
              <a:solidFill>
                <a:srgbClr val="0505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Barlow Semi Condensed SemiBold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Barlow Semi Condensed SemiBold"/>
              <a:buNone/>
            </a:pPr>
            <a:r>
              <a:rPr lang="en-US" sz="4000"/>
              <a:t>www.carbica.org</a:t>
            </a:r>
            <a:endParaRPr i="1" sz="4000"/>
          </a:p>
        </p:txBody>
      </p:sp>
      <p:sp>
        <p:nvSpPr>
          <p:cNvPr id="272" name="Google Shape;272;p6"/>
          <p:cNvSpPr txBox="1"/>
          <p:nvPr>
            <p:ph idx="12" type="sldNum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6"/>
          <p:cNvSpPr txBox="1"/>
          <p:nvPr>
            <p:ph idx="4294967295" type="subTitle"/>
          </p:nvPr>
        </p:nvSpPr>
        <p:spPr>
          <a:xfrm>
            <a:off x="7819874" y="4777633"/>
            <a:ext cx="3638852" cy="99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</a:pPr>
            <a:r>
              <a:rPr b="0" i="0" lang="en-US" sz="3000" u="none" cap="none" strike="noStrike">
                <a:solidFill>
                  <a:srgbClr val="3F3F3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Register as an CHEN Expert</a:t>
            </a:r>
            <a:endParaRPr b="0" i="0" sz="3000" u="none" cap="none" strike="noStrike">
              <a:solidFill>
                <a:srgbClr val="3F3F3F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274" name="Google Shape;274;p6"/>
          <p:cNvSpPr txBox="1"/>
          <p:nvPr/>
        </p:nvSpPr>
        <p:spPr>
          <a:xfrm>
            <a:off x="1002535" y="1101687"/>
            <a:ext cx="5508434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Help Safeguard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Cultural Heritage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in the Caribbean Region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Register as a CHEN Expert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www.carbica.org</a:t>
            </a:r>
            <a:endParaRPr sz="28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urilPP">
  <a:themeElements>
    <a:clrScheme name="Acuril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3AEAC"/>
      </a:accent1>
      <a:accent2>
        <a:srgbClr val="008EBB"/>
      </a:accent2>
      <a:accent3>
        <a:srgbClr val="EA694A"/>
      </a:accent3>
      <a:accent4>
        <a:srgbClr val="F2BE4B"/>
      </a:accent4>
      <a:accent5>
        <a:srgbClr val="9F228F"/>
      </a:accent5>
      <a:accent6>
        <a:srgbClr val="A02D98"/>
      </a:accent6>
      <a:hlink>
        <a:srgbClr val="03AEAC"/>
      </a:hlink>
      <a:folHlink>
        <a:srgbClr val="EA6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2022-02-18T16:37:26Z</dcterms:created>
  <dc:creator>Acuril Conference 2022 Curacao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